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9"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hyperlink" Target="https://github.com/Jayachandran3107/Jayachandran-J---810021102016" TargetMode="Externa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Arial" panose="020B0604020202020204"/>
                <a:ea typeface="Arial" panose="020B0604020202020204"/>
                <a:cs typeface="Arial" panose="020B0604020202020204"/>
                <a:sym typeface="Arial" panose="020B0604020202020204"/>
              </a:rPr>
              <a:t>An End-to-End Data Science Project with ChatGPT</a:t>
            </a:r>
            <a:endParaRPr lang="en-US" sz="40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TSP- AI ML Fundamentals (Capstone Project)</a:t>
            </a:r>
            <a:endPar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endParaRPr>
          </a:p>
        </p:txBody>
      </p:sp>
      <p:sp>
        <p:nvSpPr>
          <p:cNvPr id="93" name="Google Shape;93;p13"/>
          <p:cNvSpPr txBox="1"/>
          <p:nvPr/>
        </p:nvSpPr>
        <p:spPr>
          <a:xfrm>
            <a:off x="1723871" y="3683404"/>
            <a:ext cx="9039066" cy="70548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panose="020B0604020202020204"/>
                <a:ea typeface="Arial" panose="020B0604020202020204"/>
                <a:cs typeface="Arial" panose="020B0604020202020204"/>
                <a:sym typeface="Arial" panose="020B0604020202020204"/>
              </a:rPr>
              <a:t>Presented By:</a:t>
            </a:r>
            <a:endParaRPr lang="en-IN" i="0" u="none" strike="noStrike" cap="none" dirty="0"/>
          </a:p>
          <a:p>
            <a:pPr marL="0" marR="0" lvl="0" indent="0" algn="l" rtl="0">
              <a:spcBef>
                <a:spcPts val="0"/>
              </a:spcBef>
              <a:spcAft>
                <a:spcPts val="0"/>
              </a:spcAft>
              <a:buNone/>
            </a:pPr>
            <a:r>
              <a:rPr lang="en-IN" sz="2000" b="1" dirty="0" err="1">
                <a:solidFill>
                  <a:srgbClr val="2F5496"/>
                </a:solidFill>
                <a:latin typeface="Arial" panose="020B0604020202020204"/>
                <a:ea typeface="Arial" panose="020B0604020202020204"/>
                <a:cs typeface="Arial" panose="020B0604020202020204"/>
                <a:sym typeface="Arial" panose="020B0604020202020204"/>
              </a:rPr>
              <a:t>Jayachandran</a:t>
            </a:r>
            <a:r>
              <a:rPr lang="en-IN" sz="2000" b="1" dirty="0">
                <a:solidFill>
                  <a:srgbClr val="2F5496"/>
                </a:solidFill>
                <a:latin typeface="Arial" panose="020B0604020202020204"/>
                <a:ea typeface="Arial" panose="020B0604020202020204"/>
                <a:cs typeface="Arial" panose="020B0604020202020204"/>
                <a:sym typeface="Arial" panose="020B0604020202020204"/>
              </a:rPr>
              <a:t> </a:t>
            </a:r>
            <a:r>
              <a:rPr lang="en-IN" sz="2000" b="1" dirty="0">
                <a:solidFill>
                  <a:srgbClr val="2F5496"/>
                </a:solidFill>
              </a:rPr>
              <a:t>J</a:t>
            </a:r>
            <a:r>
              <a:rPr lang="en-US" sz="2000" b="1" dirty="0">
                <a:solidFill>
                  <a:srgbClr val="2F5496"/>
                </a:solidFill>
                <a:latin typeface="Arial" panose="020B0604020202020204"/>
                <a:ea typeface="Arial" panose="020B0604020202020204"/>
                <a:cs typeface="Arial" panose="020B0604020202020204"/>
                <a:sym typeface="Arial" panose="020B0604020202020204"/>
              </a:rPr>
              <a:t> – AU81008100211</a:t>
            </a:r>
            <a:r>
              <a:rPr lang="en-IN" sz="2000" b="1" dirty="0">
                <a:solidFill>
                  <a:srgbClr val="2F5496"/>
                </a:solidFill>
                <a:latin typeface="Arial" panose="020B0604020202020204"/>
                <a:ea typeface="Arial" panose="020B0604020202020204"/>
                <a:cs typeface="Arial" panose="020B0604020202020204"/>
                <a:sym typeface="Arial" panose="020B0604020202020204"/>
              </a:rPr>
              <a:t>02016</a:t>
            </a:r>
            <a:endParaRPr sz="2000" b="1" dirty="0">
              <a:solidFill>
                <a:srgbClr val="2F5496"/>
              </a:solidFill>
              <a:latin typeface="Arial" panose="020B0604020202020204"/>
              <a:ea typeface="Arial" panose="020B0604020202020204"/>
              <a:cs typeface="Arial" panose="020B0604020202020204"/>
              <a:sym typeface="Arial" panose="020B0604020202020204"/>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rgbClr val="2F5496"/>
                </a:solidFill>
                <a:latin typeface="Arial" panose="020B0604020202020204"/>
                <a:ea typeface="Arial" panose="020B0604020202020204"/>
                <a:cs typeface="Arial" panose="020B0604020202020204"/>
                <a:sym typeface="Arial" panose="020B0604020202020204"/>
              </a:rPr>
              <a:t>Guided By: Ramar Bose</a:t>
            </a:r>
            <a:endParaRPr dirty="0"/>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References</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Github link,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video recorded link (youtube/github),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PPT &amp; Report github link, Ramar Bose , 2024 </a:t>
            </a:r>
            <a:endParaRPr>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OUTLINE</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Problem Statement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Proposed System/Solution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Algorithm &amp; Deployment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GitHub Link</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Project Demo(photos / videos)</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Conclusion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Future Scope</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References</a:t>
            </a:r>
            <a:endParaRPr lang="en-US" sz="2000" b="1">
              <a:latin typeface="Arial" panose="020B0604020202020204"/>
              <a:ea typeface="Arial" panose="020B0604020202020204"/>
              <a:cs typeface="Arial" panose="020B0604020202020204"/>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lang="en-US" sz="2600">
              <a:latin typeface="Arial" panose="020B0604020202020204"/>
              <a:ea typeface="Arial" panose="020B0604020202020204"/>
              <a:cs typeface="Arial" panose="020B0604020202020204"/>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Algorithm &amp; Deployment</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Data preprocessing: Clean and prepare loan dataset, handle missing values and outliers.</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Feature engineering: Extract relevant information to enhance model performance.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Machine learning model training: Train model (e.g., logistic regression, random forest) to predict loan approval/rejection based on historical data.</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Integration of ChatGPT: Enable conversational interface for user inquiries and assistance.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Testing and evaluation: Ensure model accuracy and effectiveness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GitHub Link</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
        <p:nvSpPr>
          <p:cNvPr id="4" name="Subtitle 3"/>
          <p:cNvSpPr>
            <a:spLocks noGrp="1"/>
          </p:cNvSpPr>
          <p:nvPr>
            <p:ph type="subTitle" idx="1"/>
          </p:nvPr>
        </p:nvSpPr>
        <p:spPr/>
        <p:txBody>
          <a:bodyPr/>
          <a:lstStyle/>
          <a:p>
            <a:r>
              <a:rPr lang="en-IN" dirty="0">
                <a:hlinkClick r:id="rId1"/>
              </a:rPr>
              <a:t>https://github.com/Jayachandran3107/Jayachandran-J---810021102016</a:t>
            </a:r>
            <a:endParaRPr lang="en-IN" dirty="0"/>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US"/>
          </a:p>
        </p:txBody>
      </p:sp>
      <p:sp>
        <p:nvSpPr>
          <p:cNvPr id="5" name="Title 1"/>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IN" b="1" dirty="0">
                <a:solidFill>
                  <a:schemeClr val="accent1"/>
                </a:solidFill>
                <a:latin typeface="Arial" panose="020B0604020202020204"/>
                <a:ea typeface="Arial" panose="020B0604020202020204"/>
                <a:cs typeface="Arial" panose="020B0604020202020204"/>
                <a:sym typeface="Arial" panose="020B0604020202020204"/>
              </a:rPr>
              <a:t>    </a:t>
            </a:r>
            <a:br>
              <a:rPr lang="en-IN" b="1" dirty="0">
                <a:solidFill>
                  <a:schemeClr val="accent1"/>
                </a:solidFill>
                <a:latin typeface="Arial" panose="020B0604020202020204"/>
                <a:ea typeface="Arial" panose="020B0604020202020204"/>
                <a:cs typeface="Arial" panose="020B0604020202020204"/>
                <a:sym typeface="Arial" panose="020B0604020202020204"/>
              </a:rPr>
            </a:br>
            <a:r>
              <a:rPr lang="en-IN" b="1" dirty="0">
                <a:solidFill>
                  <a:schemeClr val="accent1"/>
                </a:solidFill>
                <a:latin typeface="Arial" panose="020B0604020202020204"/>
                <a:ea typeface="Arial" panose="020B0604020202020204"/>
                <a:cs typeface="Arial" panose="020B0604020202020204"/>
                <a:sym typeface="Arial" panose="020B0604020202020204"/>
              </a:rPr>
              <a:t>       </a:t>
            </a:r>
            <a:r>
              <a:rPr lang="en-US" b="1" dirty="0">
                <a:solidFill>
                  <a:schemeClr val="accent1"/>
                </a:solidFill>
                <a:latin typeface="Arial" panose="020B0604020202020204"/>
                <a:ea typeface="Arial" panose="020B0604020202020204"/>
                <a:cs typeface="Arial" panose="020B0604020202020204"/>
                <a:sym typeface="Arial" panose="020B0604020202020204"/>
              </a:rPr>
              <a:t>Project Demo(Recorded Video)</a:t>
            </a:r>
            <a:endParaRPr lang="en-US" dirty="0"/>
          </a:p>
        </p:txBody>
      </p:sp>
      <p:pic>
        <p:nvPicPr>
          <p:cNvPr id="6" name="1000028603.mp4">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838200" y="1825626"/>
            <a:ext cx="10515600" cy="435133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Conclusion</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Arial" panose="020B0604020202020204"/>
              <a:ea typeface="Arial" panose="020B0604020202020204"/>
              <a:cs typeface="Arial" panose="020B0604020202020204"/>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Future Scope</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lang="en-US" sz="2600">
              <a:latin typeface="Arial" panose="020B0604020202020204"/>
              <a:ea typeface="Arial" panose="020B0604020202020204"/>
              <a:cs typeface="Arial" panose="020B0604020202020204"/>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3372</Words>
  <Application>WPS Presentation</Application>
  <PresentationFormat>Widescreen</PresentationFormat>
  <Paragraphs>80</Paragraphs>
  <Slides>11</Slides>
  <Notes>10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11</vt:i4>
      </vt:variant>
    </vt:vector>
  </HeadingPairs>
  <TitlesOfParts>
    <vt:vector size="20" baseType="lpstr">
      <vt:lpstr>Arial</vt:lpstr>
      <vt:lpstr>SimSun</vt:lpstr>
      <vt:lpstr>Wingdings</vt:lpstr>
      <vt:lpstr>Arial</vt:lpstr>
      <vt:lpstr>Calibri</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            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pacha</cp:lastModifiedBy>
  <cp:revision>8</cp:revision>
  <dcterms:created xsi:type="dcterms:W3CDTF">2024-04-19T13:34:59Z</dcterms:created>
  <dcterms:modified xsi:type="dcterms:W3CDTF">2024-04-19T13:37:02Z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4B55DB74375B42B49BE20AB9208CFD93</vt:lpwstr>
  </property>
  <property fmtid="{D5CDD505-2E9C-101B-9397-08002B2CF9AE}" pid="3" name="KSOProductBuildVer">
    <vt:lpwstr>1033-11.2.0.11225</vt:lpwstr>
  </property>
</Properties>
</file>